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3">
  <p:sldMasterIdLst>
    <p:sldMasterId id="2147483648" r:id="rId1"/>
  </p:sldMasterIdLst>
  <p:notesMasterIdLst>
    <p:notesMasterId r:id="rId4"/>
  </p:notesMasterIdLst>
  <p:sldIdLst>
    <p:sldId id="391" r:id="rId2"/>
    <p:sldId id="429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003B76"/>
    <a:srgbClr val="004B96"/>
    <a:srgbClr val="4172AD"/>
    <a:srgbClr val="5283BE"/>
    <a:srgbClr val="0071E2"/>
    <a:srgbClr val="006BD6"/>
    <a:srgbClr val="056B44"/>
    <a:srgbClr val="FFFF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922" autoAdjust="0"/>
    <p:restoredTop sz="78367" autoAdjust="0"/>
  </p:normalViewPr>
  <p:slideViewPr>
    <p:cSldViewPr>
      <p:cViewPr varScale="1">
        <p:scale>
          <a:sx n="29" d="100"/>
          <a:sy n="29" d="100"/>
        </p:scale>
        <p:origin x="552" y="48"/>
      </p:cViewPr>
      <p:guideLst>
        <p:guide orient="horz" pos="2160"/>
        <p:guide pos="2880"/>
      </p:guideLst>
    </p:cSldViewPr>
  </p:slideViewPr>
  <p:outlineViewPr>
    <p:cViewPr>
      <p:scale>
        <a:sx n="45" d="100"/>
        <a:sy n="45" d="100"/>
      </p:scale>
      <p:origin x="0" y="379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44D89A-9BEC-442E-9EEF-037F5B62A41C}" type="datetimeFigureOut">
              <a:rPr lang="en-US" smtClean="0"/>
              <a:t>9/20/2016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25E48-86C2-4A2E-8F0D-4367F987B850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3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Users\Francois\Pro\Labo\Direction\Lyon2\Grand emprunt\Labex Langage\logos\aslan-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47665" y="0"/>
            <a:ext cx="75963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1" y="1"/>
            <a:ext cx="9144000" cy="6858000"/>
          </a:xfrm>
          <a:prstGeom prst="rect">
            <a:avLst/>
          </a:prstGeom>
          <a:solidFill>
            <a:srgbClr val="F8F8F8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470025"/>
          </a:xfrm>
        </p:spPr>
        <p:txBody>
          <a:bodyPr/>
          <a:lstStyle>
            <a:lvl1pPr>
              <a:defRPr>
                <a:solidFill>
                  <a:srgbClr val="004B96"/>
                </a:solidFill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91880" y="4293096"/>
            <a:ext cx="4280520" cy="13457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Myriad Pro Cond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83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004B96"/>
                </a:solidFill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 sz="2400" b="0">
                <a:solidFill>
                  <a:schemeClr val="tx1"/>
                </a:solidFill>
                <a:latin typeface="Myriad Pro" pitchFamily="34" charset="0"/>
              </a:defRPr>
            </a:lvl1pPr>
            <a:lvl2pPr>
              <a:defRPr sz="1800">
                <a:solidFill>
                  <a:srgbClr val="4172AD"/>
                </a:solidFill>
                <a:latin typeface="Myriad Pro" pitchFamily="34" charset="0"/>
                <a:cs typeface="Arial" pitchFamily="34" charset="0"/>
              </a:defRPr>
            </a:lvl2pPr>
            <a:lvl3pPr>
              <a:defRPr sz="1600">
                <a:solidFill>
                  <a:srgbClr val="003B76"/>
                </a:solidFill>
                <a:latin typeface="Myriad Pro Cond" pitchFamily="34" charset="0"/>
                <a:cs typeface="Arial" pitchFamily="34" charset="0"/>
              </a:defRPr>
            </a:lvl3pPr>
            <a:lvl4pPr marL="1600200" indent="-228600">
              <a:buSzPct val="50000"/>
              <a:buFont typeface="Courier New" pitchFamily="49" charset="0"/>
              <a:buChar char="o"/>
              <a:defRPr sz="1500">
                <a:solidFill>
                  <a:srgbClr val="003B76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003B76"/>
                </a:solidFill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951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Users\Francois\Pro\Labo\Direction\Lyon2\Grand emprunt\Labex Langage\logos\aslan-01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47665" y="0"/>
            <a:ext cx="75963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1" y="1"/>
            <a:ext cx="9144000" cy="6858000"/>
          </a:xfrm>
          <a:prstGeom prst="rect">
            <a:avLst/>
          </a:prstGeom>
          <a:solidFill>
            <a:srgbClr val="F8F8F8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7772400" cy="1362075"/>
          </a:xfrm>
        </p:spPr>
        <p:txBody>
          <a:bodyPr anchor="t"/>
          <a:lstStyle>
            <a:lvl1pPr algn="ctr">
              <a:defRPr sz="2800" b="1" i="1" cap="small" baseline="0">
                <a:latin typeface="+mj-lt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189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576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45BFADF-AB01-4579-A631-524925D72F39}" type="datetime1">
              <a:rPr lang="en-US" smtClean="0"/>
              <a:t>9/20/2016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0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45F25F8-A3D7-4492-B616-3393F668A47F}" type="datetime1">
              <a:rPr lang="en-US" smtClean="0"/>
              <a:t>9/20/2016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626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00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err="1" smtClean="0"/>
              <a:t>Modifiez</a:t>
            </a:r>
            <a:r>
              <a:rPr lang="en-US" noProof="0" dirty="0" smtClean="0"/>
              <a:t>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532440" y="6382299"/>
            <a:ext cx="442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552BAAF0-D664-4CC1-8A0E-D7126CD1CAB9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89318"/>
            <a:ext cx="1522479" cy="868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152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 cap="small" baseline="0">
          <a:solidFill>
            <a:srgbClr val="004B9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75000"/>
        <a:buFont typeface="Wingdings" pitchFamily="2" charset="2"/>
        <a:buChar char="ü"/>
        <a:defRPr sz="2400" kern="1200">
          <a:solidFill>
            <a:srgbClr val="004B96"/>
          </a:solidFill>
          <a:latin typeface="Myriad Pro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SzPct val="75000"/>
        <a:buFont typeface="Wingdings" pitchFamily="2" charset="2"/>
        <a:buChar char="Ø"/>
        <a:defRPr sz="1800" kern="1200">
          <a:solidFill>
            <a:schemeClr val="tx1"/>
          </a:solidFill>
          <a:latin typeface="Myriad Pro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Myriad Pro Cond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TITRE</a:t>
            </a:r>
            <a:endParaRPr lang="en-US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>
          <a:xfrm>
            <a:off x="3563888" y="3356992"/>
            <a:ext cx="5184576" cy="1728192"/>
          </a:xfrm>
        </p:spPr>
        <p:txBody>
          <a:bodyPr/>
          <a:lstStyle/>
          <a:p>
            <a:r>
              <a:rPr lang="en-US" dirty="0" smtClean="0"/>
              <a:t>Sous </a:t>
            </a:r>
            <a:r>
              <a:rPr lang="en-US" dirty="0" err="1" smtClean="0"/>
              <a:t>titre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54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BAAF0-D664-4CC1-8A0E-D7126CD1CAB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1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11761</TotalTime>
  <Words>5</Words>
  <Application>Microsoft Office PowerPoint</Application>
  <PresentationFormat>Affichage à l'écran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Courier New</vt:lpstr>
      <vt:lpstr>Myriad Pro</vt:lpstr>
      <vt:lpstr>Myriad Pro Cond</vt:lpstr>
      <vt:lpstr>Wingdings</vt:lpstr>
      <vt:lpstr>Thème Office</vt:lpstr>
      <vt:lpstr>TITRE</vt:lpstr>
      <vt:lpstr>Présentation PowerPoint</vt:lpstr>
    </vt:vector>
  </TitlesOfParts>
  <Company>DDL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Pellegrino</dc:creator>
  <cp:lastModifiedBy>Aline MONGELLAZ</cp:lastModifiedBy>
  <cp:revision>4325</cp:revision>
  <cp:lastPrinted>2014-06-24T07:41:00Z</cp:lastPrinted>
  <dcterms:created xsi:type="dcterms:W3CDTF">2011-07-04T11:16:35Z</dcterms:created>
  <dcterms:modified xsi:type="dcterms:W3CDTF">2016-09-20T09:47:05Z</dcterms:modified>
</cp:coreProperties>
</file>