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248225" cy="51206400"/>
  <p:notesSz cx="6858000" cy="9144000"/>
  <p:defaultTextStyle>
    <a:defPPr>
      <a:defRPr lang="fr-FR"/>
    </a:defPPr>
    <a:lvl1pPr marL="0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1pPr>
    <a:lvl2pPr marL="2327239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2pPr>
    <a:lvl3pPr marL="4654479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3pPr>
    <a:lvl4pPr marL="6981718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4pPr>
    <a:lvl5pPr marL="9308958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5pPr>
    <a:lvl6pPr marL="11636197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6pPr>
    <a:lvl7pPr marL="13963437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7pPr>
    <a:lvl8pPr marL="16290676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8pPr>
    <a:lvl9pPr marL="18617916" algn="l" defTabSz="2327239" rtl="0" eaLnBrk="1" latinLnBrk="0" hangingPunct="1">
      <a:defRPr sz="9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9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2252" y="12"/>
      </p:cViewPr>
      <p:guideLst>
        <p:guide orient="horz" pos="16128"/>
        <p:guide pos="95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617" y="9260982"/>
            <a:ext cx="25710991" cy="1097618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234" y="22370765"/>
            <a:ext cx="21173758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27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54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81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30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63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963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90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617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6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543228" y="15314510"/>
            <a:ext cx="22512873" cy="32622744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04614" y="15314510"/>
            <a:ext cx="67034476" cy="32622744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64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86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401" y="32904857"/>
            <a:ext cx="25710991" cy="10170160"/>
          </a:xfrm>
        </p:spPr>
        <p:txBody>
          <a:bodyPr anchor="t"/>
          <a:lstStyle>
            <a:lvl1pPr algn="l">
              <a:defRPr sz="20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401" y="21703461"/>
            <a:ext cx="25710991" cy="11201396"/>
          </a:xfrm>
        </p:spPr>
        <p:txBody>
          <a:bodyPr anchor="b"/>
          <a:lstStyle>
            <a:lvl1pPr marL="0" indent="0">
              <a:buNone/>
              <a:defRPr sz="10200">
                <a:solidFill>
                  <a:schemeClr val="tx1">
                    <a:tint val="75000"/>
                  </a:schemeClr>
                </a:solidFill>
              </a:defRPr>
            </a:lvl1pPr>
            <a:lvl2pPr marL="2327239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2pPr>
            <a:lvl3pPr marL="465447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81718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308958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63619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96343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9067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61791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75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04614" y="89208187"/>
            <a:ext cx="44773675" cy="252333760"/>
          </a:xfrm>
        </p:spPr>
        <p:txBody>
          <a:bodyPr/>
          <a:lstStyle>
            <a:lvl1pPr>
              <a:defRPr sz="14300"/>
            </a:lvl1pPr>
            <a:lvl2pPr>
              <a:defRPr sz="12200"/>
            </a:lvl2pPr>
            <a:lvl3pPr>
              <a:defRPr sz="102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82426" y="89208187"/>
            <a:ext cx="44773675" cy="252333760"/>
          </a:xfrm>
        </p:spPr>
        <p:txBody>
          <a:bodyPr/>
          <a:lstStyle>
            <a:lvl1pPr>
              <a:defRPr sz="14300"/>
            </a:lvl1pPr>
            <a:lvl2pPr>
              <a:defRPr sz="12200"/>
            </a:lvl2pPr>
            <a:lvl3pPr>
              <a:defRPr sz="102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11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1" y="2050630"/>
            <a:ext cx="27223403" cy="85344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11462177"/>
            <a:ext cx="13364886" cy="477689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7239" indent="0">
              <a:buNone/>
              <a:defRPr sz="10200" b="1"/>
            </a:lvl2pPr>
            <a:lvl3pPr marL="4654479" indent="0">
              <a:buNone/>
              <a:defRPr sz="9200" b="1"/>
            </a:lvl3pPr>
            <a:lvl4pPr marL="6981718" indent="0">
              <a:buNone/>
              <a:defRPr sz="8100" b="1"/>
            </a:lvl4pPr>
            <a:lvl5pPr marL="9308958" indent="0">
              <a:buNone/>
              <a:defRPr sz="8100" b="1"/>
            </a:lvl5pPr>
            <a:lvl6pPr marL="11636197" indent="0">
              <a:buNone/>
              <a:defRPr sz="8100" b="1"/>
            </a:lvl6pPr>
            <a:lvl7pPr marL="13963437" indent="0">
              <a:buNone/>
              <a:defRPr sz="8100" b="1"/>
            </a:lvl7pPr>
            <a:lvl8pPr marL="16290676" indent="0">
              <a:buNone/>
              <a:defRPr sz="8100" b="1"/>
            </a:lvl8pPr>
            <a:lvl9pPr marL="18617916" indent="0">
              <a:buNone/>
              <a:defRPr sz="8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411" y="16239067"/>
            <a:ext cx="13364886" cy="29502950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5680" y="11462177"/>
            <a:ext cx="13370136" cy="477689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7239" indent="0">
              <a:buNone/>
              <a:defRPr sz="10200" b="1"/>
            </a:lvl2pPr>
            <a:lvl3pPr marL="4654479" indent="0">
              <a:buNone/>
              <a:defRPr sz="9200" b="1"/>
            </a:lvl3pPr>
            <a:lvl4pPr marL="6981718" indent="0">
              <a:buNone/>
              <a:defRPr sz="8100" b="1"/>
            </a:lvl4pPr>
            <a:lvl5pPr marL="9308958" indent="0">
              <a:buNone/>
              <a:defRPr sz="8100" b="1"/>
            </a:lvl5pPr>
            <a:lvl6pPr marL="11636197" indent="0">
              <a:buNone/>
              <a:defRPr sz="8100" b="1"/>
            </a:lvl6pPr>
            <a:lvl7pPr marL="13963437" indent="0">
              <a:buNone/>
              <a:defRPr sz="8100" b="1"/>
            </a:lvl7pPr>
            <a:lvl8pPr marL="16290676" indent="0">
              <a:buNone/>
              <a:defRPr sz="8100" b="1"/>
            </a:lvl8pPr>
            <a:lvl9pPr marL="18617916" indent="0">
              <a:buNone/>
              <a:defRPr sz="8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5680" y="16239067"/>
            <a:ext cx="13370136" cy="29502950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2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72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55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16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3" y="2038773"/>
            <a:ext cx="9951458" cy="8676640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6216" y="2038777"/>
            <a:ext cx="16909598" cy="43703244"/>
          </a:xfrm>
        </p:spPr>
        <p:txBody>
          <a:bodyPr/>
          <a:lstStyle>
            <a:lvl1pPr>
              <a:defRPr sz="16300"/>
            </a:lvl1pPr>
            <a:lvl2pPr>
              <a:defRPr sz="14300"/>
            </a:lvl2pPr>
            <a:lvl3pPr>
              <a:defRPr sz="12200"/>
            </a:lvl3pPr>
            <a:lvl4pPr>
              <a:defRPr sz="10200"/>
            </a:lvl4pPr>
            <a:lvl5pPr>
              <a:defRPr sz="10200"/>
            </a:lvl5pPr>
            <a:lvl6pPr>
              <a:defRPr sz="10200"/>
            </a:lvl6pPr>
            <a:lvl7pPr>
              <a:defRPr sz="10200"/>
            </a:lvl7pPr>
            <a:lvl8pPr>
              <a:defRPr sz="10200"/>
            </a:lvl8pPr>
            <a:lvl9pPr>
              <a:defRPr sz="10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413" y="10715417"/>
            <a:ext cx="9951458" cy="35026604"/>
          </a:xfrm>
        </p:spPr>
        <p:txBody>
          <a:bodyPr/>
          <a:lstStyle>
            <a:lvl1pPr marL="0" indent="0">
              <a:buNone/>
              <a:defRPr sz="7100"/>
            </a:lvl1pPr>
            <a:lvl2pPr marL="2327239" indent="0">
              <a:buNone/>
              <a:defRPr sz="6100"/>
            </a:lvl2pPr>
            <a:lvl3pPr marL="4654479" indent="0">
              <a:buNone/>
              <a:defRPr sz="5100"/>
            </a:lvl3pPr>
            <a:lvl4pPr marL="6981718" indent="0">
              <a:buNone/>
              <a:defRPr sz="4600"/>
            </a:lvl4pPr>
            <a:lvl5pPr marL="9308958" indent="0">
              <a:buNone/>
              <a:defRPr sz="4600"/>
            </a:lvl5pPr>
            <a:lvl6pPr marL="11636197" indent="0">
              <a:buNone/>
              <a:defRPr sz="4600"/>
            </a:lvl6pPr>
            <a:lvl7pPr marL="13963437" indent="0">
              <a:buNone/>
              <a:defRPr sz="4600"/>
            </a:lvl7pPr>
            <a:lvl8pPr marL="16290676" indent="0">
              <a:buNone/>
              <a:defRPr sz="4600"/>
            </a:lvl8pPr>
            <a:lvl9pPr marL="18617916" indent="0">
              <a:buNone/>
              <a:defRPr sz="4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12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8864" y="35844480"/>
            <a:ext cx="18148935" cy="4231644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928864" y="4575387"/>
            <a:ext cx="18148935" cy="30723840"/>
          </a:xfrm>
        </p:spPr>
        <p:txBody>
          <a:bodyPr/>
          <a:lstStyle>
            <a:lvl1pPr marL="0" indent="0">
              <a:buNone/>
              <a:defRPr sz="16300"/>
            </a:lvl1pPr>
            <a:lvl2pPr marL="2327239" indent="0">
              <a:buNone/>
              <a:defRPr sz="14300"/>
            </a:lvl2pPr>
            <a:lvl3pPr marL="4654479" indent="0">
              <a:buNone/>
              <a:defRPr sz="12200"/>
            </a:lvl3pPr>
            <a:lvl4pPr marL="6981718" indent="0">
              <a:buNone/>
              <a:defRPr sz="10200"/>
            </a:lvl4pPr>
            <a:lvl5pPr marL="9308958" indent="0">
              <a:buNone/>
              <a:defRPr sz="10200"/>
            </a:lvl5pPr>
            <a:lvl6pPr marL="11636197" indent="0">
              <a:buNone/>
              <a:defRPr sz="10200"/>
            </a:lvl6pPr>
            <a:lvl7pPr marL="13963437" indent="0">
              <a:buNone/>
              <a:defRPr sz="10200"/>
            </a:lvl7pPr>
            <a:lvl8pPr marL="16290676" indent="0">
              <a:buNone/>
              <a:defRPr sz="10200"/>
            </a:lvl8pPr>
            <a:lvl9pPr marL="18617916" indent="0">
              <a:buNone/>
              <a:defRPr sz="10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8864" y="40076124"/>
            <a:ext cx="18148935" cy="6009636"/>
          </a:xfrm>
        </p:spPr>
        <p:txBody>
          <a:bodyPr/>
          <a:lstStyle>
            <a:lvl1pPr marL="0" indent="0">
              <a:buNone/>
              <a:defRPr sz="7100"/>
            </a:lvl1pPr>
            <a:lvl2pPr marL="2327239" indent="0">
              <a:buNone/>
              <a:defRPr sz="6100"/>
            </a:lvl2pPr>
            <a:lvl3pPr marL="4654479" indent="0">
              <a:buNone/>
              <a:defRPr sz="5100"/>
            </a:lvl3pPr>
            <a:lvl4pPr marL="6981718" indent="0">
              <a:buNone/>
              <a:defRPr sz="4600"/>
            </a:lvl4pPr>
            <a:lvl5pPr marL="9308958" indent="0">
              <a:buNone/>
              <a:defRPr sz="4600"/>
            </a:lvl5pPr>
            <a:lvl6pPr marL="11636197" indent="0">
              <a:buNone/>
              <a:defRPr sz="4600"/>
            </a:lvl6pPr>
            <a:lvl7pPr marL="13963437" indent="0">
              <a:buNone/>
              <a:defRPr sz="4600"/>
            </a:lvl7pPr>
            <a:lvl8pPr marL="16290676" indent="0">
              <a:buNone/>
              <a:defRPr sz="4600"/>
            </a:lvl8pPr>
            <a:lvl9pPr marL="18617916" indent="0">
              <a:buNone/>
              <a:defRPr sz="4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512411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7A6ADC21-A0ED-3A47-BEAC-C402F841ADFD}" type="datetimeFigureOut">
              <a:rPr lang="fr-FR" smtClean="0"/>
              <a:t>20/09/2016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0334810" y="47460750"/>
            <a:ext cx="9578605" cy="2726267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21677895" y="47460750"/>
            <a:ext cx="7057919" cy="2726267"/>
          </a:xfrm>
          <a:prstGeom prst="rect">
            <a:avLst/>
          </a:prstGeom>
        </p:spPr>
        <p:txBody>
          <a:bodyPr/>
          <a:lstStyle/>
          <a:p>
            <a:fld id="{DE30F9A1-9005-EF4B-8656-1312960A7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ICAR_sc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9194" y="46577354"/>
            <a:ext cx="15766620" cy="2925447"/>
          </a:xfrm>
          <a:prstGeom prst="rect">
            <a:avLst/>
          </a:prstGeom>
        </p:spPr>
      </p:pic>
      <p:pic>
        <p:nvPicPr>
          <p:cNvPr id="9" name="Picture 6" descr="\\tsetse\DDL\Ressources\Logos_Institutions\DDL\Logotype DDL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925" y="44292883"/>
            <a:ext cx="8912845" cy="546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411" y="6540702"/>
            <a:ext cx="27223403" cy="5407462"/>
          </a:xfrm>
          <a:prstGeom prst="rect">
            <a:avLst/>
          </a:prstGeom>
        </p:spPr>
        <p:txBody>
          <a:bodyPr vert="horz" lIns="465448" tIns="232724" rIns="465448" bIns="232724" rtlCol="0" anchor="ctr">
            <a:normAutofit/>
          </a:bodyPr>
          <a:lstStyle/>
          <a:p>
            <a:r>
              <a:rPr lang="fr-FR" dirty="0" smtClean="0"/>
              <a:t>Nom de la personne</a:t>
            </a:r>
            <a:br>
              <a:rPr lang="fr-FR" dirty="0" smtClean="0"/>
            </a:br>
            <a:r>
              <a:rPr lang="fr-FR" dirty="0" smtClean="0"/>
              <a:t>Titre du projet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12276413"/>
            <a:ext cx="27223403" cy="25543578"/>
          </a:xfrm>
          <a:prstGeom prst="rect">
            <a:avLst/>
          </a:prstGeom>
        </p:spPr>
        <p:txBody>
          <a:bodyPr vert="horz" lIns="465448" tIns="232724" rIns="465448" bIns="232724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7" name="Image 9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-125413"/>
            <a:ext cx="30138107" cy="7210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rrondir un rectangle avec un coin du même côté 9"/>
          <p:cNvSpPr/>
          <p:nvPr userDrawn="1"/>
        </p:nvSpPr>
        <p:spPr>
          <a:xfrm>
            <a:off x="14874602" y="4772753"/>
            <a:ext cx="14652260" cy="1539916"/>
          </a:xfrm>
          <a:prstGeom prst="round2SameRect">
            <a:avLst>
              <a:gd name="adj1" fmla="val 1068"/>
              <a:gd name="adj2" fmla="val 50000"/>
            </a:avLst>
          </a:prstGeom>
          <a:noFill/>
          <a:ln w="19050" cmpd="sng">
            <a:solidFill>
              <a:srgbClr val="00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tx1"/>
                </a:solidFill>
                <a:latin typeface="Arial Narrow" panose="020B0606020202030204" pitchFamily="34" charset="0"/>
              </a:rPr>
              <a:t>WP1</a:t>
            </a:r>
            <a:r>
              <a:rPr lang="en-US" sz="72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72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</a:rPr>
              <a:t> WP2  </a:t>
            </a:r>
            <a:r>
              <a:rPr lang="en-US" sz="7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WP3  </a:t>
            </a:r>
            <a:r>
              <a:rPr lang="en-US" sz="72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</a:rPr>
              <a:t>WP4 </a:t>
            </a:r>
            <a:r>
              <a:rPr lang="en-US" sz="72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sz="72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WP5</a:t>
            </a:r>
            <a:endParaRPr lang="en-US" sz="72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Bulle rectangulaire à coins arrondis 10"/>
          <p:cNvSpPr/>
          <p:nvPr userDrawn="1"/>
        </p:nvSpPr>
        <p:spPr>
          <a:xfrm>
            <a:off x="738670" y="453570"/>
            <a:ext cx="3647995" cy="2552949"/>
          </a:xfrm>
          <a:prstGeom prst="wedgeRoundRectCallout">
            <a:avLst>
              <a:gd name="adj1" fmla="val 41512"/>
              <a:gd name="adj2" fmla="val 70622"/>
              <a:gd name="adj3" fmla="val 16667"/>
            </a:avLst>
          </a:prstGeom>
          <a:solidFill>
            <a:srgbClr val="599BD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38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2327239" rtl="0" eaLnBrk="1" latinLnBrk="0" hangingPunct="1">
        <a:spcBef>
          <a:spcPct val="0"/>
        </a:spcBef>
        <a:buNone/>
        <a:defRPr sz="9600" b="1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5430" indent="-1745430" algn="l" defTabSz="2327239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3781764" indent="-1454525" algn="l" defTabSz="2327239" rtl="0" eaLnBrk="1" latinLnBrk="0" hangingPunct="1">
        <a:spcBef>
          <a:spcPct val="20000"/>
        </a:spcBef>
        <a:buSzPct val="100000"/>
        <a:buFontTx/>
        <a:buBlip>
          <a:blip r:embed="rId17"/>
        </a:buBlip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5818099" indent="-1163620" algn="l" defTabSz="2327239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8145338" indent="-1163620" algn="l" defTabSz="2327239" rtl="0" eaLnBrk="1" latinLnBrk="0" hangingPunct="1">
        <a:spcBef>
          <a:spcPct val="20000"/>
        </a:spcBef>
        <a:buFont typeface="Arial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10472577" indent="-1163620" algn="l" defTabSz="2327239" rtl="0" eaLnBrk="1" latinLnBrk="0" hangingPunct="1">
        <a:spcBef>
          <a:spcPct val="20000"/>
        </a:spcBef>
        <a:buFont typeface="Arial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2799817" indent="-1163620" algn="l" defTabSz="2327239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6pPr>
      <a:lvl7pPr marL="15127056" indent="-1163620" algn="l" defTabSz="2327239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7pPr>
      <a:lvl8pPr marL="17454296" indent="-1163620" algn="l" defTabSz="2327239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8pPr>
      <a:lvl9pPr marL="19781535" indent="-1163620" algn="l" defTabSz="2327239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327239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4654479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981718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08958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636197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963437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676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8617916" algn="l" defTabSz="2327239" rtl="0" eaLnBrk="1" latinLnBrk="0" hangingPunct="1"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7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Thème Office</vt:lpstr>
      <vt:lpstr>Présentation PowerPoint</vt:lpstr>
    </vt:vector>
  </TitlesOfParts>
  <Company>UMR 5191 ICAR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thèse ou projet de post-doc Nom de la personne</dc:title>
  <dc:creator>Gerald P.  Niccolai</dc:creator>
  <cp:lastModifiedBy>Aline MONGELLAZ</cp:lastModifiedBy>
  <cp:revision>8</cp:revision>
  <dcterms:created xsi:type="dcterms:W3CDTF">2014-12-09T11:05:27Z</dcterms:created>
  <dcterms:modified xsi:type="dcterms:W3CDTF">2016-09-20T09:56:14Z</dcterms:modified>
</cp:coreProperties>
</file>